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437" r:id="rId3"/>
    <p:sldId id="455" r:id="rId4"/>
    <p:sldId id="456"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55"/>
            <p14:sldId id="456"/>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challenges faced by forensic investigators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challenges faced by forensic investigators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109091"/>
          </a:xfrm>
          <a:prstGeom prst="rect">
            <a:avLst/>
          </a:prstGeom>
        </p:spPr>
        <p:txBody>
          <a:bodyPr wrap="square">
            <a:spAutoFit/>
          </a:bodyPr>
          <a:lstStyle/>
          <a:p>
            <a:r>
              <a:rPr lang="en-US" dirty="0"/>
              <a:t>Forensic investigators play a crucial role in solving crimes and providing evidence for legal proceedings. However, they often encounter various challenges in their work. Some of the key challenges faced by forensic investigators include:</a:t>
            </a:r>
          </a:p>
          <a:p>
            <a:r>
              <a:rPr lang="en-US" b="1" dirty="0"/>
              <a:t>Limited Resources:</a:t>
            </a:r>
            <a:r>
              <a:rPr lang="en-US" dirty="0"/>
              <a:t> Many forensic laboratories and agencies operate with limited budgets and resources, which can impact their ability to process evidence efficiently and in a timely manner.</a:t>
            </a:r>
          </a:p>
          <a:p>
            <a:r>
              <a:rPr lang="en-US" b="1" dirty="0"/>
              <a:t>Backlog of Cases:</a:t>
            </a:r>
            <a:r>
              <a:rPr lang="en-US" dirty="0"/>
              <a:t> High caseloads and limited staff can lead to backlogs of cases, causing delays in the analysis of evidence and potentially impacting the justice system.</a:t>
            </a:r>
          </a:p>
          <a:p>
            <a:r>
              <a:rPr lang="en-US" b="1" dirty="0"/>
              <a:t>Changing Technology:</a:t>
            </a:r>
            <a:r>
              <a:rPr lang="en-US" dirty="0"/>
              <a:t> Rapid advancements in technology require forensic investigators to constantly update their skills and equipment. Keeping up with the latest forensic techniques and tools can be a significant challenge.</a:t>
            </a:r>
          </a:p>
          <a:p>
            <a:r>
              <a:rPr lang="en-US" b="1" dirty="0"/>
              <a:t>Data Security and Privacy:</a:t>
            </a:r>
            <a:r>
              <a:rPr lang="en-US" dirty="0"/>
              <a:t> The digital age has brought about an abundance of electronic evidence, but it also raises concerns about data security and privacy. Protecting sensitive information and ensuring the integrity of digital evidence are paramount.</a:t>
            </a:r>
          </a:p>
          <a:p>
            <a:r>
              <a:rPr lang="en-US" b="1" dirty="0"/>
              <a:t>Interdisciplinary Collaboration:</a:t>
            </a:r>
            <a:r>
              <a:rPr lang="en-US" dirty="0"/>
              <a:t> Many cases require collaboration between various forensic disciplines (e.g., DNA analysis, ballistics, toxicology). Coordinating efforts and sharing information across these disciplines can be complex.</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challenges faced by forensic investigators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663089"/>
          </a:xfrm>
          <a:prstGeom prst="rect">
            <a:avLst/>
          </a:prstGeom>
        </p:spPr>
        <p:txBody>
          <a:bodyPr wrap="square">
            <a:spAutoFit/>
          </a:bodyPr>
          <a:lstStyle/>
          <a:p>
            <a:r>
              <a:rPr lang="en-US" b="1" dirty="0"/>
              <a:t>Courtroom Testimony:</a:t>
            </a:r>
            <a:r>
              <a:rPr lang="en-US" dirty="0"/>
              <a:t> Forensic investigators often have to testify in court to explain their findings. Communicating complex scientific concepts to a lay audience, including judges and juries, can be challenging.</a:t>
            </a:r>
          </a:p>
          <a:p>
            <a:r>
              <a:rPr lang="en-US" b="1" dirty="0"/>
              <a:t>Evidence Contamination:</a:t>
            </a:r>
            <a:r>
              <a:rPr lang="en-US" dirty="0"/>
              <a:t> The risk of contaminating evidence is a constant concern. Proper collection, handling, and storage of evidence are critical to maintaining its integrity.</a:t>
            </a:r>
          </a:p>
          <a:p>
            <a:r>
              <a:rPr lang="en-US" b="1" dirty="0"/>
              <a:t>Complex Crime Scenes:</a:t>
            </a:r>
            <a:r>
              <a:rPr lang="en-US" dirty="0"/>
              <a:t> Some crime scenes, such as those involving multiple victims, extensive damage, or hazardous materials, can be particularly challenging to investigate and process.</a:t>
            </a:r>
          </a:p>
          <a:p>
            <a:r>
              <a:rPr lang="en-US" b="1" dirty="0"/>
              <a:t>Legal Challenges:</a:t>
            </a:r>
            <a:r>
              <a:rPr lang="en-US" dirty="0"/>
              <a:t> Legal and ethical considerations, including chain of custody, search warrants, and the admissibility of evidence, can complicate forensic investigations.</a:t>
            </a:r>
          </a:p>
          <a:p>
            <a:r>
              <a:rPr lang="en-US" b="1" dirty="0"/>
              <a:t>Public Perception:</a:t>
            </a:r>
            <a:r>
              <a:rPr lang="en-US" dirty="0"/>
              <a:t> Forensic evidence is often portrayed in popular media, which can lead to unrealistic expectations and misconceptions about the capabilities of forensic science.</a:t>
            </a:r>
          </a:p>
          <a:p>
            <a:r>
              <a:rPr lang="en-US" b="1" dirty="0"/>
              <a:t>Resource Allocation:</a:t>
            </a:r>
            <a:r>
              <a:rPr lang="en-US" dirty="0"/>
              <a:t> Prioritizing cases and allocating resources based on their importance and urgency is a constant challenge, especially when resources are limited.</a:t>
            </a:r>
          </a:p>
          <a:p>
            <a:r>
              <a:rPr lang="en-US" b="1" dirty="0"/>
              <a:t>Cold Cases:</a:t>
            </a:r>
            <a:r>
              <a:rPr lang="en-US" dirty="0"/>
              <a:t> Investigating unsolved or cold cases presents unique challenges, as evidence may have deteriorated over time, witnesses may be unavailable, and leads may be scarce.</a:t>
            </a:r>
          </a:p>
          <a:p>
            <a:r>
              <a:rPr lang="en-US" b="1" dirty="0"/>
              <a:t>International and Jurisdictional Issues:</a:t>
            </a:r>
            <a:r>
              <a:rPr lang="en-US" dirty="0"/>
              <a:t> Cross-border cases and differing legal systems can complicate investigations, requiring cooperation between law enforcement agencies in different jurisdictions.</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8384992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challenges faced by forensic investigators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68805" y="-66905"/>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89" y="-110564"/>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170099"/>
          </a:xfrm>
          <a:prstGeom prst="rect">
            <a:avLst/>
          </a:prstGeom>
        </p:spPr>
        <p:txBody>
          <a:bodyPr wrap="square">
            <a:spAutoFit/>
          </a:bodyPr>
          <a:lstStyle/>
          <a:p>
            <a:r>
              <a:rPr lang="en-US" b="1" dirty="0"/>
              <a:t>Emotional Toll:</a:t>
            </a:r>
            <a:r>
              <a:rPr lang="en-US" dirty="0"/>
              <a:t> Dealing with the emotional and psychological impact of working on crime scenes, particularly those involving violence or victimized children, can be emotionally taxing on forensic investigators.</a:t>
            </a:r>
          </a:p>
          <a:p>
            <a:r>
              <a:rPr lang="en-US" b="1" dirty="0"/>
              <a:t>Quality Control:</a:t>
            </a:r>
            <a:r>
              <a:rPr lang="en-US" dirty="0"/>
              <a:t> Maintaining high standards of accuracy and quality in forensic analysis is essential to avoid errors that could lead to wrongful convictions or the release of guilty individuals.</a:t>
            </a:r>
          </a:p>
          <a:p>
            <a:r>
              <a:rPr lang="en-US" dirty="0"/>
              <a:t>Forensic investigators must navigate these challenges while striving to provide accurate, reliable, and unbiased evidence to support the criminal justice system and ensure justice is served. Collaboration, ongoing training, and adherence to established protocols are essential in addressing these challenges effectively.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32309672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599</Words>
  <Application>Microsoft Office PowerPoint</Application>
  <PresentationFormat>On-screen Show (4:3)</PresentationFormat>
  <Paragraphs>35</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Introduction to Digital Forensics 21PCA213  I MCA  ODD SEM UNIT II challenges faced by forensic investigators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244</cp:revision>
  <dcterms:created xsi:type="dcterms:W3CDTF">2006-08-16T00:00:00Z</dcterms:created>
  <dcterms:modified xsi:type="dcterms:W3CDTF">2023-10-06T17:08:32Z</dcterms:modified>
</cp:coreProperties>
</file>